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9144000" cy="6858000" type="screen4x3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46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83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9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9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98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2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9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83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69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70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DEC5-B305-4A75-9D5F-AC824C153E36}" type="datetimeFigureOut">
              <a:rPr lang="nl-NL" smtClean="0"/>
              <a:t>8-1-2016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1546-79F7-41F6-9D2C-83643F237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01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57" y="2713725"/>
            <a:ext cx="3672408" cy="1470025"/>
          </a:xfrm>
        </p:spPr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Zanna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en </a:t>
            </a:r>
            <a:r>
              <a:rPr lang="nl-NL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Kaj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bouwen een orgel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400800" cy="838944"/>
          </a:xfrm>
        </p:spPr>
        <p:txBody>
          <a:bodyPr/>
          <a:lstStyle/>
          <a:p>
            <a:r>
              <a:rPr lang="nl-NL" dirty="0" smtClean="0">
                <a:latin typeface="Trebuchet MS" panose="020B0603020202020204" pitchFamily="34" charset="0"/>
              </a:rPr>
              <a:t>Aan de slag met het Doe-orgel</a:t>
            </a:r>
            <a:endParaRPr lang="nl-NL" dirty="0">
              <a:latin typeface="Trebuchet MS" panose="020B0603020202020204" pitchFamily="34" charset="0"/>
            </a:endParaRPr>
          </a:p>
        </p:txBody>
      </p:sp>
      <p:pic>
        <p:nvPicPr>
          <p:cNvPr id="4" name="Afbeelding 3" descr="orgelki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9600" cy="1155700"/>
          </a:xfrm>
          <a:prstGeom prst="rect">
            <a:avLst/>
          </a:prstGeom>
        </p:spPr>
      </p:pic>
      <p:pic>
        <p:nvPicPr>
          <p:cNvPr id="5" name="Afbeelding 4" descr="Cover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672"/>
            <a:ext cx="4509120" cy="45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4211960" y="57785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5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algen </a:t>
            </a:r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plaatsen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Afbeelding 7" descr="P1080222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838129" cy="356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P1080221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69" y="3478832"/>
            <a:ext cx="3530555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49" y="1345118"/>
            <a:ext cx="3172493" cy="17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Slepen plaatsen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Afbeelding 5" descr="P1080226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80123" cy="383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P1080225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29" y="3429000"/>
            <a:ext cx="3271732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280526" cy="15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Pijpen sorteren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Afbeelding 7" descr="P1080228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088232" cy="20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P1080230 bew klein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2069229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P1080232 bew klein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1" y="4725144"/>
            <a:ext cx="2043733" cy="191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P1080233 bew klein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25064"/>
            <a:ext cx="3806143" cy="33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28" y="1412775"/>
            <a:ext cx="2498454" cy="15240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14" y="1412774"/>
            <a:ext cx="1979295" cy="15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Pijpen op de windlade plaatsen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Afbeelding 7" descr="P1080236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521770" cy="373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P1080241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132753" cy="414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En …. </a:t>
            </a:r>
            <a:r>
              <a:rPr lang="nl-NL" dirty="0">
                <a:solidFill>
                  <a:schemeClr val="bg1"/>
                </a:solidFill>
                <a:latin typeface="Trebuchet MS"/>
                <a:cs typeface="Trebuchet MS"/>
              </a:rPr>
              <a:t>s</a:t>
            </a:r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pelen maar!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Afbeelding 4" descr="P1080245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752404" cy="356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P1080246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510157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7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Meer weten?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3704718" cy="494116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83568" y="1628800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Het Doe-orgel van </a:t>
            </a:r>
            <a:r>
              <a:rPr lang="nl-NL" dirty="0" err="1" smtClean="0">
                <a:solidFill>
                  <a:schemeClr val="bg1"/>
                </a:solidFill>
              </a:rPr>
              <a:t>Orgelkids</a:t>
            </a:r>
            <a:r>
              <a:rPr lang="nl-NL" dirty="0" smtClean="0">
                <a:solidFill>
                  <a:schemeClr val="bg1"/>
                </a:solidFill>
              </a:rPr>
              <a:t> is te huur. Alle informatie vind je op: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Website: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www.orgelkids.nl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Facebook: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www.facebook.com/orgelkids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Twitter: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@</a:t>
            </a:r>
            <a:r>
              <a:rPr lang="nl-NL" dirty="0" err="1" smtClean="0">
                <a:solidFill>
                  <a:schemeClr val="bg1"/>
                </a:solidFill>
              </a:rPr>
              <a:t>orgelkids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Een orgel in een kist?</a:t>
            </a:r>
            <a:endParaRPr lang="nl-N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Tijdelijke aanduiding voor inhoud 3" descr="2013-05-24 08.50.3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b="131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Raamwerk in elkaar zetten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3782735" cy="3789040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87" y="1417638"/>
            <a:ext cx="2808312" cy="2111851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2442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Toetsen op volgorde leggen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Afbeelding 5" descr="P1080199 bew kl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53929"/>
            <a:ext cx="3816423" cy="3976712"/>
          </a:xfrm>
          <a:prstGeom prst="rect">
            <a:avLst/>
          </a:prstGeom>
        </p:spPr>
      </p:pic>
      <p:pic>
        <p:nvPicPr>
          <p:cNvPr id="8" name="Afbeelding 7" descr="P1080201 be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00" y="2780928"/>
            <a:ext cx="3849713" cy="384971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82" y="1700808"/>
            <a:ext cx="3016097" cy="17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Controleren of het klopt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4" name="Tijdelijke aanduiding voor inhoud 3" descr="P1080203 bew klein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5085351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68" y="1484783"/>
            <a:ext cx="4315457" cy="20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Toetsen in het raamwerk plaatsen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7" name="Afbeelding 6" descr="P1080204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24944"/>
            <a:ext cx="3864429" cy="370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P1080205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809802" cy="403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412776"/>
            <a:ext cx="1677215" cy="11181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2776"/>
            <a:ext cx="1683568" cy="11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Windlade plaatsen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Afbeelding 7" descr="P1080206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6" y="2204864"/>
            <a:ext cx="4085779" cy="355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P1080208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77" y="2969416"/>
            <a:ext cx="3694018" cy="362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675167" cy="1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Toetsen verbinden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91" y="1268760"/>
            <a:ext cx="2560376" cy="1474777"/>
          </a:xfrm>
          <a:prstGeom prst="rect">
            <a:avLst/>
          </a:prstGeom>
        </p:spPr>
      </p:pic>
      <p:pic>
        <p:nvPicPr>
          <p:cNvPr id="10" name="Afbeelding 9" descr="P1080212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" y="1772816"/>
            <a:ext cx="394176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P1080214-2a bew klein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40968"/>
            <a:ext cx="3313871" cy="3532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1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Trebuchet MS"/>
                <a:cs typeface="Trebuchet MS"/>
              </a:rPr>
              <a:t>Magazijnbalg plaatsen</a:t>
            </a:r>
            <a:endParaRPr lang="nl-NL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Afbeelding 5" descr="P1080217 bew kle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752791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P1080219 bew klein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2939665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2942716" cy="18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84</Words>
  <Application>Microsoft Office PowerPoint</Application>
  <PresentationFormat>Diavoorstelling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Zanna en Kaj bouwen een orgel</vt:lpstr>
      <vt:lpstr>Een orgel in een kist?</vt:lpstr>
      <vt:lpstr>Raamwerk in elkaar zetten</vt:lpstr>
      <vt:lpstr>Toetsen op volgorde leggen</vt:lpstr>
      <vt:lpstr>Controleren of het klopt</vt:lpstr>
      <vt:lpstr>Toetsen in het raamwerk plaatsen</vt:lpstr>
      <vt:lpstr>Windlade plaatsen</vt:lpstr>
      <vt:lpstr>Toetsen verbinden</vt:lpstr>
      <vt:lpstr>Magazijnbalg plaatsen</vt:lpstr>
      <vt:lpstr>Balgen plaatsen</vt:lpstr>
      <vt:lpstr>Slepen plaatsen</vt:lpstr>
      <vt:lpstr>Pijpen sorteren</vt:lpstr>
      <vt:lpstr>Pijpen op de windlade plaatsen</vt:lpstr>
      <vt:lpstr>En …. spelen maar!</vt:lpstr>
      <vt:lpstr>Meer weten?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Zanna en Kaj bouwen een orgel</dc:title>
  <dc:creator>Lydia</dc:creator>
  <cp:lastModifiedBy>Lydia</cp:lastModifiedBy>
  <cp:revision>14</cp:revision>
  <dcterms:created xsi:type="dcterms:W3CDTF">2016-01-07T16:25:05Z</dcterms:created>
  <dcterms:modified xsi:type="dcterms:W3CDTF">2016-01-08T20:41:58Z</dcterms:modified>
</cp:coreProperties>
</file>